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6" r:id="rId3"/>
    <p:sldId id="262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2"/>
    <p:restoredTop sz="94694"/>
  </p:normalViewPr>
  <p:slideViewPr>
    <p:cSldViewPr snapToGrid="0" snapToObjects="1">
      <p:cViewPr varScale="1">
        <p:scale>
          <a:sx n="71" d="100"/>
          <a:sy n="71" d="100"/>
        </p:scale>
        <p:origin x="30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6" d="100"/>
          <a:sy n="96" d="100"/>
        </p:scale>
        <p:origin x="2656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3208B-2048-AB4D-999D-E03D174ED67F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DA1EC-76A1-974C-A71E-B609E6ADBF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378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9D5D4-1070-AE44-9756-FA0D9734A441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47EBC-16E9-1544-A7A8-72AD010633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3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Wingdings" charset="2"/>
              <a:buChar char="à"/>
            </a:pPr>
            <a:endParaRPr lang="fr-FR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00CD-5E7C-2949-AA6E-8A162DC59E7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037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Wingdings" charset="2"/>
              <a:buChar char="à"/>
            </a:pPr>
            <a:endParaRPr lang="fr-FR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00CD-5E7C-2949-AA6E-8A162DC59E7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7692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Wingdings" charset="2"/>
              <a:buChar char="à"/>
            </a:pPr>
            <a:endParaRPr lang="fr-FR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00CD-5E7C-2949-AA6E-8A162DC59E7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1938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Wingdings" charset="2"/>
              <a:buChar char="à"/>
            </a:pPr>
            <a:endParaRPr lang="fr-FR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00CD-5E7C-2949-AA6E-8A162DC59E7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179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MAdelaide\Documents\MIGSO - Communication\Crea 2014\Band.Bas-MI-GS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5461"/>
            <a:ext cx="9144000" cy="54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916834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600601"/>
            <a:ext cx="6400800" cy="11965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en-GB" dirty="0"/>
          </a:p>
        </p:txBody>
      </p:sp>
      <p:pic>
        <p:nvPicPr>
          <p:cNvPr id="1027" name="Picture 3" descr="C:\Users\JMAdelaide\Documents\MIGSO - Communication\Crea 2014\Band.image-MI-GS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60051"/>
            <a:ext cx="9144000" cy="1105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3023829" y="6473505"/>
            <a:ext cx="30963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>
                <a:solidFill>
                  <a:schemeClr val="bg1"/>
                </a:solidFill>
              </a:rPr>
              <a:t>Université de </a:t>
            </a:r>
            <a:r>
              <a:rPr lang="fr-FR" sz="1050">
                <a:solidFill>
                  <a:schemeClr val="bg1"/>
                </a:solidFill>
              </a:rPr>
              <a:t>Technologie  Compiègne</a:t>
            </a:r>
            <a:endParaRPr lang="en-US" sz="1050" dirty="0">
              <a:solidFill>
                <a:schemeClr val="bg1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17" y="243640"/>
            <a:ext cx="2483768" cy="1203384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MAdelaide\Documents\MIGSO - Communication\Crea 2014\Band.haut-MI-GS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75718"/>
            <a:ext cx="9144000" cy="869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JMAdelaide\Documents\MIGSO - Communication\Crea 2014\Band.Bas-MI-GS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5461"/>
            <a:ext cx="9144000" cy="54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5544616" cy="490066"/>
          </a:xfrm>
        </p:spPr>
        <p:txBody>
          <a:bodyPr>
            <a:noAutofit/>
          </a:bodyPr>
          <a:lstStyle>
            <a:lvl1pPr algn="l">
              <a:defRPr sz="2400">
                <a:solidFill>
                  <a:schemeClr val="accent5"/>
                </a:solidFill>
              </a:defRPr>
            </a:lvl1pPr>
          </a:lstStyle>
          <a:p>
            <a:r>
              <a:rPr lang="fr-FR"/>
              <a:t>Cliquez et modifiez le titre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D0CF-44F1-E34D-BDFF-245FB85CEBC7}" type="datetime1">
              <a:rPr lang="fr-FR" smtClean="0"/>
              <a:t>07/05/2020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67545" y="6432069"/>
            <a:ext cx="6336704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Université de Technologie Compiègne | </a:t>
            </a:r>
            <a:r>
              <a:rPr lang="fr-FR" dirty="0">
                <a:latin typeface="Garamond" charset="0"/>
                <a:ea typeface="Garamond" charset="0"/>
                <a:cs typeface="Garamond" charset="0"/>
              </a:rPr>
              <a:t>Cursus Humanités &amp; Technologies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E564D-A540-0942-AD18-7510A305B410}" type="slidenum">
              <a:rPr lang="fr-FR" smtClean="0"/>
              <a:t>‹N°›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1" y="116632"/>
            <a:ext cx="1573757" cy="762484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JMAdelaide\Documents\MIGSO - Communication\Crea 2014\Band.haut-MI-GS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75718"/>
            <a:ext cx="9144000" cy="869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JMAdelaide\Documents\MIGSO - Communication\Crea 2014\Band.Bas-MI-GS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5461"/>
            <a:ext cx="9144000" cy="54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865912" y="6432069"/>
            <a:ext cx="1090464" cy="365125"/>
          </a:xfrm>
        </p:spPr>
        <p:txBody>
          <a:bodyPr/>
          <a:lstStyle/>
          <a:p>
            <a:fld id="{CF1D34C7-FA44-5340-8371-2B5C2AD0332B}" type="datetime1">
              <a:rPr lang="fr-FR" smtClean="0"/>
              <a:t>07/05/2020</a:t>
            </a:fld>
            <a:endParaRPr lang="fr-FR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028384" y="6432069"/>
            <a:ext cx="658416" cy="365125"/>
          </a:xfrm>
        </p:spPr>
        <p:txBody>
          <a:bodyPr/>
          <a:lstStyle/>
          <a:p>
            <a:fld id="{9F1E564D-A540-0942-AD18-7510A305B410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5544616" cy="490066"/>
          </a:xfrm>
        </p:spPr>
        <p:txBody>
          <a:bodyPr>
            <a:noAutofit/>
          </a:bodyPr>
          <a:lstStyle>
            <a:lvl1pPr algn="l">
              <a:defRPr sz="2400">
                <a:solidFill>
                  <a:schemeClr val="accent5"/>
                </a:solidFill>
              </a:defRPr>
            </a:lvl1pPr>
          </a:lstStyle>
          <a:p>
            <a:r>
              <a:rPr lang="fr-FR"/>
              <a:t>Cliquez et modifiez le titre</a:t>
            </a:r>
            <a:endParaRPr lang="en-GB" dirty="0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1" y="116632"/>
            <a:ext cx="1573757" cy="762484"/>
          </a:xfrm>
          <a:prstGeom prst="rect">
            <a:avLst/>
          </a:prstGeom>
        </p:spPr>
      </p:pic>
      <p:sp>
        <p:nvSpPr>
          <p:cNvPr id="1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67545" y="6432069"/>
            <a:ext cx="6336704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Université de Technologie Compiègne | </a:t>
            </a:r>
            <a:r>
              <a:rPr lang="fr-FR" dirty="0">
                <a:latin typeface="Garamond" charset="0"/>
                <a:ea typeface="Garamond" charset="0"/>
                <a:cs typeface="Garamond" charset="0"/>
              </a:rPr>
              <a:t>Cursus Humanités &amp; Technologies</a:t>
            </a:r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JMAdelaide\Documents\MIGSO - Communication\Crea 2014\Band.haut-MI-GS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75718"/>
            <a:ext cx="9144000" cy="869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JMAdelaide\Documents\MIGSO - Communication\Crea 2014\Band.Bas-MI-GS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5461"/>
            <a:ext cx="9144000" cy="54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865912" y="6432069"/>
            <a:ext cx="1090464" cy="365125"/>
          </a:xfrm>
        </p:spPr>
        <p:txBody>
          <a:bodyPr/>
          <a:lstStyle/>
          <a:p>
            <a:fld id="{17FFC58B-5D34-664C-B90D-4EE87C96F4C2}" type="datetime1">
              <a:rPr lang="fr-FR" smtClean="0"/>
              <a:t>07/05/2020</a:t>
            </a:fld>
            <a:endParaRPr lang="fr-FR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028384" y="6432069"/>
            <a:ext cx="658416" cy="365125"/>
          </a:xfrm>
        </p:spPr>
        <p:txBody>
          <a:bodyPr/>
          <a:lstStyle/>
          <a:p>
            <a:fld id="{9F1E564D-A540-0942-AD18-7510A305B410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5544616" cy="490066"/>
          </a:xfrm>
        </p:spPr>
        <p:txBody>
          <a:bodyPr>
            <a:noAutofit/>
          </a:bodyPr>
          <a:lstStyle>
            <a:lvl1pPr algn="l">
              <a:defRPr sz="2400">
                <a:solidFill>
                  <a:schemeClr val="accent5"/>
                </a:solidFill>
              </a:defRPr>
            </a:lvl1pPr>
          </a:lstStyle>
          <a:p>
            <a:r>
              <a:rPr lang="fr-FR"/>
              <a:t>Cliquez et modifiez le titre</a:t>
            </a:r>
            <a:endParaRPr lang="en-GB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1" y="116632"/>
            <a:ext cx="1573757" cy="762484"/>
          </a:xfrm>
          <a:prstGeom prst="rect">
            <a:avLst/>
          </a:prstGeom>
        </p:spPr>
      </p:pic>
      <p:sp>
        <p:nvSpPr>
          <p:cNvPr id="1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67545" y="6432069"/>
            <a:ext cx="6336704" cy="3651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Université de Technologie Compiègne | </a:t>
            </a:r>
            <a:r>
              <a:rPr lang="fr-FR" dirty="0">
                <a:latin typeface="Garamond" charset="0"/>
                <a:ea typeface="Garamond" charset="0"/>
                <a:cs typeface="Garamond" charset="0"/>
              </a:rPr>
              <a:t>Cursus Humanités &amp; Technologies</a:t>
            </a:r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MAdelaide\Documents\MIGSO - Communication\Crea 2014\Band.haut-MI-GS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75718"/>
            <a:ext cx="9144000" cy="869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JMAdelaide\Documents\MIGSO - Communication\Crea 2014\Band.Bas-MI-GS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5461"/>
            <a:ext cx="9144000" cy="54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865912" y="6432069"/>
            <a:ext cx="1090464" cy="365125"/>
          </a:xfrm>
        </p:spPr>
        <p:txBody>
          <a:bodyPr/>
          <a:lstStyle/>
          <a:p>
            <a:fld id="{E49EF821-D906-FA44-8F8F-5789DCB5C43F}" type="datetime1">
              <a:rPr lang="fr-FR" smtClean="0"/>
              <a:t>07/05/2020</a:t>
            </a:fld>
            <a:endParaRPr lang="fr-FR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028384" y="6432069"/>
            <a:ext cx="658416" cy="365125"/>
          </a:xfrm>
        </p:spPr>
        <p:txBody>
          <a:bodyPr/>
          <a:lstStyle/>
          <a:p>
            <a:fld id="{9F1E564D-A540-0942-AD18-7510A305B410}" type="slidenum">
              <a:rPr lang="fr-FR" smtClean="0"/>
              <a:t>‹N°›</a:t>
            </a:fld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1" y="116632"/>
            <a:ext cx="1573757" cy="762484"/>
          </a:xfrm>
          <a:prstGeom prst="rect">
            <a:avLst/>
          </a:prstGeom>
        </p:spPr>
      </p:pic>
      <p:sp>
        <p:nvSpPr>
          <p:cNvPr id="13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67545" y="6432069"/>
            <a:ext cx="6336704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Université de Technologie Compiègne | </a:t>
            </a:r>
            <a:r>
              <a:rPr lang="fr-FR" dirty="0">
                <a:latin typeface="Garamond" charset="0"/>
                <a:ea typeface="Garamond" charset="0"/>
                <a:cs typeface="Garamond" charset="0"/>
              </a:rPr>
              <a:t>Cursus Humanités &amp; Technologies</a:t>
            </a:r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865912" y="6432069"/>
            <a:ext cx="1090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bg1"/>
                </a:solidFill>
              </a:defRPr>
            </a:lvl1pPr>
          </a:lstStyle>
          <a:p>
            <a:fld id="{5D6CE6C6-8BDB-354A-B8F1-5B9A8EF1BAB7}" type="datetime1">
              <a:rPr lang="fr-FR" smtClean="0"/>
              <a:t>07/05/2020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028384" y="6432069"/>
            <a:ext cx="658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bg1"/>
                </a:solidFill>
              </a:defRPr>
            </a:lvl1pPr>
          </a:lstStyle>
          <a:p>
            <a:fld id="{9F1E564D-A540-0942-AD18-7510A305B41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23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Clr>
          <a:schemeClr val="tx1"/>
        </a:buClr>
        <a:buFont typeface="Gill Sans MT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fr-FR" sz="4400" dirty="0"/>
              <a:t>Titre de l’étude</a:t>
            </a:r>
            <a:br>
              <a:rPr lang="fr-FR" sz="4400" dirty="0"/>
            </a:br>
            <a:r>
              <a:rPr lang="fr-FR" sz="2000" i="1" dirty="0"/>
              <a:t>PH13 – Revue d’avancement à mi-parcours</a:t>
            </a:r>
            <a:endParaRPr lang="fr-FR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fr-FR" sz="2000" dirty="0">
                <a:solidFill>
                  <a:schemeClr val="accent1">
                    <a:lumMod val="75000"/>
                  </a:schemeClr>
                </a:solidFill>
              </a:rPr>
              <a:t>Noms des étudiants</a:t>
            </a:r>
            <a:br>
              <a:rPr lang="fr-FR" sz="1800" i="1" dirty="0"/>
            </a:br>
            <a:endParaRPr lang="fr-FR" sz="1800" i="1" dirty="0"/>
          </a:p>
        </p:txBody>
      </p:sp>
    </p:spTree>
    <p:extLst>
      <p:ext uri="{BB962C8B-B14F-4D97-AF65-F5344CB8AC3E}">
        <p14:creationId xmlns:p14="http://schemas.microsoft.com/office/powerpoint/2010/main" val="292408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F08E10-92B8-4343-AEB5-C632D1CD5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8430"/>
            <a:ext cx="5544616" cy="490066"/>
          </a:xfrm>
        </p:spPr>
        <p:txBody>
          <a:bodyPr/>
          <a:lstStyle/>
          <a:p>
            <a:r>
              <a:rPr lang="fr-FR" dirty="0"/>
              <a:t>Précision pour préparer la revue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7641BD-E34D-A345-B0AC-347FABA2F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44355"/>
            <a:ext cx="8507506" cy="5787714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fr-FR" dirty="0"/>
              <a:t>Par rapport aux slides suivants, et s’il faut limiter votre effort, voici les 3 points importants sur lesquels prendre du recul en priorité (peu importe l’ordre)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Outils : quels outils (de PH13 ou autre) avez-vous déjà mobilisé, ou pensez-vous utiliser ? C’est l’occasion de regarder votre début d’enquête en vous demandant : « tiens, qu’est-ce qu’on pourrait chercher à modéliser, qu’y </a:t>
            </a:r>
            <a:r>
              <a:rPr lang="fr-FR" dirty="0" err="1"/>
              <a:t>a-t-il</a:t>
            </a:r>
            <a:r>
              <a:rPr lang="fr-FR" dirty="0"/>
              <a:t> à creuser ?)</a:t>
            </a:r>
            <a:br>
              <a:rPr lang="fr-FR" dirty="0"/>
            </a:br>
            <a:r>
              <a:rPr lang="fr-FR" dirty="0"/>
              <a:t>Rappel : ce projet est « l’analyse outillée d’un métier » 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Méthode d’entretien : les entretiens sont-ils satisfaisants ? Que faut-il faire (les compléter, en générer d’autres, modifier le guide ?)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Points saillants après les premiers entretiens (+ préparation) : quel est LE point saillant (ou les deux-trois points saillants), c’est-dire les « cris », « révélations »,  « épiphanies », « découvertes » sur le métier ? Quel serait ainsi a priori le message à faire passer en soutenance finale, le truc que vous allez creuser d’ici là ?</a:t>
            </a:r>
            <a:br>
              <a:rPr lang="fr-FR" dirty="0"/>
            </a:br>
            <a:r>
              <a:rPr lang="fr-FR" dirty="0"/>
              <a:t>Et qui servira de « tête de lecture », de « lunettes » pour exploiter tous les matériaux recueillis en entretien ?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F5A881-3B14-FF4D-BF04-86E5CA96E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1D0CF-44F1-E34D-BDFF-245FB85CEBC7}" type="datetime1">
              <a:rPr lang="fr-FR" smtClean="0"/>
              <a:t>07/05/2020</a:t>
            </a:fld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A523764-3CE7-F047-BC5C-940DDA467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E564D-A540-0942-AD18-7510A305B41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167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B06CD-AF0F-6F48-B119-D313DB99EB82}" type="datetime1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UV PH13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CE69-8314-8348-AEEF-67B9C54238A0}" type="slidenum">
              <a:rPr lang="fr-FR" smtClean="0"/>
              <a:t>3</a:t>
            </a:fld>
            <a:endParaRPr lang="fr-FR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743579" y="1577592"/>
            <a:ext cx="7506118" cy="4471516"/>
          </a:xfrm>
        </p:spPr>
        <p:txBody>
          <a:bodyPr numCol="1">
            <a:noAutofit/>
          </a:bodyPr>
          <a:lstStyle/>
          <a:p>
            <a:r>
              <a:rPr lang="fr-FR" b="1" dirty="0"/>
              <a:t>1 page </a:t>
            </a:r>
          </a:p>
          <a:p>
            <a:endParaRPr lang="fr-FR" b="1" dirty="0"/>
          </a:p>
          <a:p>
            <a:r>
              <a:rPr lang="fr-FR" b="1" dirty="0"/>
              <a:t>Éléments à présenter :</a:t>
            </a:r>
          </a:p>
          <a:p>
            <a:pPr lvl="1"/>
            <a:endParaRPr lang="fr-FR" i="1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fr-FR" sz="2000" i="1" dirty="0">
                <a:solidFill>
                  <a:schemeClr val="bg1">
                    <a:lumMod val="50000"/>
                  </a:schemeClr>
                </a:solidFill>
              </a:rPr>
              <a:t>Métier étudié</a:t>
            </a:r>
          </a:p>
          <a:p>
            <a:pPr lvl="1"/>
            <a:endParaRPr lang="fr-FR" sz="2000" i="1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fr-FR" sz="2000" i="1" dirty="0">
                <a:solidFill>
                  <a:schemeClr val="bg1">
                    <a:lumMod val="50000"/>
                  </a:schemeClr>
                </a:solidFill>
              </a:rPr>
              <a:t>Contexte / organisation / institution / entreprise</a:t>
            </a:r>
          </a:p>
          <a:p>
            <a:pPr lvl="1"/>
            <a:endParaRPr lang="fr-FR" sz="2000" i="1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fr-FR" sz="2000" i="1" dirty="0">
                <a:solidFill>
                  <a:schemeClr val="bg1">
                    <a:lumMod val="50000"/>
                  </a:schemeClr>
                </a:solidFill>
              </a:rPr>
              <a:t>Pourquoi ce métier ? </a:t>
            </a:r>
          </a:p>
          <a:p>
            <a:pPr lvl="1"/>
            <a:endParaRPr lang="fr-FR" sz="2000" i="1" dirty="0">
              <a:solidFill>
                <a:schemeClr val="bg1">
                  <a:lumMod val="50000"/>
                </a:schemeClr>
              </a:solidFill>
            </a:endParaRPr>
          </a:p>
          <a:p>
            <a:pPr lvl="2"/>
            <a:endParaRPr lang="fr-FR" dirty="0"/>
          </a:p>
          <a:p>
            <a:pPr lvl="1" indent="0">
              <a:buNone/>
            </a:pPr>
            <a:endParaRPr lang="fr-FR" dirty="0"/>
          </a:p>
          <a:p>
            <a:pPr lvl="3"/>
            <a:endParaRPr lang="fr-FR" b="1" dirty="0"/>
          </a:p>
          <a:p>
            <a:pPr lvl="3"/>
            <a:endParaRPr lang="fr-FR" b="1" dirty="0"/>
          </a:p>
          <a:p>
            <a:pPr lvl="8"/>
            <a:endParaRPr lang="fr-FR" sz="1200" b="1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Sujet d’étude</a:t>
            </a:r>
          </a:p>
        </p:txBody>
      </p:sp>
    </p:spTree>
    <p:extLst>
      <p:ext uri="{BB962C8B-B14F-4D97-AF65-F5344CB8AC3E}">
        <p14:creationId xmlns:p14="http://schemas.microsoft.com/office/powerpoint/2010/main" val="6033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B06CD-AF0F-6F48-B119-D313DB99EB82}" type="datetime1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UV PH13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CE69-8314-8348-AEEF-67B9C54238A0}" type="slidenum">
              <a:rPr lang="fr-FR" smtClean="0"/>
              <a:t>4</a:t>
            </a:fld>
            <a:endParaRPr lang="fr-FR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743579" y="1577592"/>
            <a:ext cx="7506118" cy="4471516"/>
          </a:xfrm>
        </p:spPr>
        <p:txBody>
          <a:bodyPr numCol="1">
            <a:noAutofit/>
          </a:bodyPr>
          <a:lstStyle/>
          <a:p>
            <a:r>
              <a:rPr lang="fr-FR" b="1" dirty="0"/>
              <a:t>1 page </a:t>
            </a:r>
          </a:p>
          <a:p>
            <a:endParaRPr lang="fr-FR" b="1" dirty="0"/>
          </a:p>
          <a:p>
            <a:r>
              <a:rPr lang="fr-FR" b="1" dirty="0"/>
              <a:t>Éléments à présenter :</a:t>
            </a:r>
          </a:p>
          <a:p>
            <a:pPr lvl="1"/>
            <a:endParaRPr lang="fr-FR" i="1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fr-FR" sz="2000" i="1" dirty="0">
                <a:solidFill>
                  <a:schemeClr val="bg1">
                    <a:lumMod val="50000"/>
                  </a:schemeClr>
                </a:solidFill>
              </a:rPr>
              <a:t>Personnes rencontrées et / ou contactées</a:t>
            </a:r>
          </a:p>
          <a:p>
            <a:pPr lvl="1"/>
            <a:endParaRPr lang="fr-FR" sz="2000" i="1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fr-FR" sz="2000" i="1" dirty="0">
                <a:solidFill>
                  <a:schemeClr val="bg1">
                    <a:lumMod val="50000"/>
                  </a:schemeClr>
                </a:solidFill>
              </a:rPr>
              <a:t>Qui sont-elles ? Expérience dans le métier ?</a:t>
            </a:r>
          </a:p>
          <a:p>
            <a:pPr lvl="1"/>
            <a:endParaRPr lang="fr-FR" i="1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endParaRPr lang="fr-FR" i="1" dirty="0">
              <a:solidFill>
                <a:schemeClr val="bg1">
                  <a:lumMod val="50000"/>
                </a:schemeClr>
              </a:solidFill>
            </a:endParaRPr>
          </a:p>
          <a:p>
            <a:pPr lvl="2"/>
            <a:endParaRPr lang="fr-FR" dirty="0"/>
          </a:p>
          <a:p>
            <a:pPr lvl="1" indent="0">
              <a:buNone/>
            </a:pPr>
            <a:endParaRPr lang="fr-FR" dirty="0"/>
          </a:p>
          <a:p>
            <a:pPr lvl="3"/>
            <a:endParaRPr lang="fr-FR" b="1" dirty="0"/>
          </a:p>
          <a:p>
            <a:pPr lvl="3"/>
            <a:endParaRPr lang="fr-FR" b="1" dirty="0"/>
          </a:p>
          <a:p>
            <a:pPr lvl="8"/>
            <a:endParaRPr lang="fr-FR" sz="1200" b="1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Terrain d’enquête </a:t>
            </a:r>
          </a:p>
        </p:txBody>
      </p:sp>
    </p:spTree>
    <p:extLst>
      <p:ext uri="{BB962C8B-B14F-4D97-AF65-F5344CB8AC3E}">
        <p14:creationId xmlns:p14="http://schemas.microsoft.com/office/powerpoint/2010/main" val="1281636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B06CD-AF0F-6F48-B119-D313DB99EB82}" type="datetime1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UV PH13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CE69-8314-8348-AEEF-67B9C54238A0}" type="slidenum">
              <a:rPr lang="fr-FR" smtClean="0"/>
              <a:t>5</a:t>
            </a:fld>
            <a:endParaRPr lang="fr-FR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743579" y="1577592"/>
            <a:ext cx="7506118" cy="4471516"/>
          </a:xfrm>
        </p:spPr>
        <p:txBody>
          <a:bodyPr numCol="1">
            <a:noAutofit/>
          </a:bodyPr>
          <a:lstStyle/>
          <a:p>
            <a:r>
              <a:rPr lang="fr-FR" b="1" dirty="0"/>
              <a:t>1 à 2 pages </a:t>
            </a:r>
          </a:p>
          <a:p>
            <a:endParaRPr lang="fr-FR" b="1" dirty="0"/>
          </a:p>
          <a:p>
            <a:r>
              <a:rPr lang="fr-FR" b="1" dirty="0"/>
              <a:t>Éléments à présenter :</a:t>
            </a:r>
          </a:p>
          <a:p>
            <a:pPr lvl="1"/>
            <a:endParaRPr lang="fr-FR" i="1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fr-FR" sz="2000" i="1" dirty="0">
                <a:solidFill>
                  <a:schemeClr val="bg1">
                    <a:lumMod val="50000"/>
                  </a:schemeClr>
                </a:solidFill>
              </a:rPr>
              <a:t>Nombre d’entretiens réalisés</a:t>
            </a:r>
          </a:p>
          <a:p>
            <a:pPr lvl="1"/>
            <a:endParaRPr lang="fr-FR" sz="2000" i="1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fr-FR" sz="2000" i="1" dirty="0">
                <a:solidFill>
                  <a:schemeClr val="bg1">
                    <a:lumMod val="50000"/>
                  </a:schemeClr>
                </a:solidFill>
              </a:rPr>
              <a:t>Durée des entretiens</a:t>
            </a:r>
          </a:p>
          <a:p>
            <a:pPr lvl="1"/>
            <a:endParaRPr lang="fr-FR" sz="2000" i="1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fr-FR" sz="2000" i="1" dirty="0">
                <a:solidFill>
                  <a:schemeClr val="bg1">
                    <a:lumMod val="50000"/>
                  </a:schemeClr>
                </a:solidFill>
              </a:rPr>
              <a:t>Format des entretiens (présentiel, à distance, </a:t>
            </a:r>
            <a:r>
              <a:rPr lang="is-IS" sz="2000" i="1" dirty="0">
                <a:solidFill>
                  <a:schemeClr val="bg1">
                    <a:lumMod val="50000"/>
                  </a:schemeClr>
                </a:solidFill>
              </a:rPr>
              <a:t>…)</a:t>
            </a:r>
          </a:p>
          <a:p>
            <a:pPr lvl="1"/>
            <a:endParaRPr lang="is-I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is-IS" sz="2000" i="1" dirty="0">
                <a:solidFill>
                  <a:schemeClr val="bg1">
                    <a:lumMod val="50000"/>
                  </a:schemeClr>
                </a:solidFill>
              </a:rPr>
              <a:t>Points de satisfaction / insatisfaction (réponses envisagées)</a:t>
            </a:r>
            <a:endParaRPr lang="fr-FR" b="1" dirty="0"/>
          </a:p>
          <a:p>
            <a:pPr lvl="8"/>
            <a:endParaRPr lang="fr-FR" sz="1200" b="1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Méthodologie d’enquête</a:t>
            </a:r>
          </a:p>
        </p:txBody>
      </p:sp>
    </p:spTree>
    <p:extLst>
      <p:ext uri="{BB962C8B-B14F-4D97-AF65-F5344CB8AC3E}">
        <p14:creationId xmlns:p14="http://schemas.microsoft.com/office/powerpoint/2010/main" val="73193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B06CD-AF0F-6F48-B119-D313DB99EB82}" type="datetime1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UV PH13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CE69-8314-8348-AEEF-67B9C54238A0}" type="slidenum">
              <a:rPr lang="fr-FR" smtClean="0"/>
              <a:t>6</a:t>
            </a:fld>
            <a:endParaRPr lang="fr-FR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743579" y="1577592"/>
            <a:ext cx="7506118" cy="4471516"/>
          </a:xfrm>
        </p:spPr>
        <p:txBody>
          <a:bodyPr numCol="1">
            <a:noAutofit/>
          </a:bodyPr>
          <a:lstStyle/>
          <a:p>
            <a:r>
              <a:rPr lang="fr-FR" b="1" dirty="0"/>
              <a:t>3 à 5 pages</a:t>
            </a:r>
          </a:p>
          <a:p>
            <a:endParaRPr lang="fr-FR" b="1" dirty="0"/>
          </a:p>
          <a:p>
            <a:r>
              <a:rPr lang="fr-FR" b="1" dirty="0"/>
              <a:t>Éléments à présenter :</a:t>
            </a:r>
          </a:p>
          <a:p>
            <a:pPr lvl="1"/>
            <a:endParaRPr lang="fr-FR" i="1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fr-FR" sz="2000" i="1" dirty="0">
                <a:solidFill>
                  <a:schemeClr val="bg1">
                    <a:lumMod val="50000"/>
                  </a:schemeClr>
                </a:solidFill>
              </a:rPr>
              <a:t>Outils réalisés pour le moment (et éléments d’analyse, dans la partie « Commentaires » des slides si problème de place)</a:t>
            </a:r>
          </a:p>
          <a:p>
            <a:pPr lvl="1"/>
            <a:endParaRPr lang="fr-FR" sz="2000" i="1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fr-FR" sz="2000" i="1" dirty="0">
                <a:solidFill>
                  <a:schemeClr val="bg1">
                    <a:lumMod val="50000"/>
                  </a:schemeClr>
                </a:solidFill>
              </a:rPr>
              <a:t>Thématiques / axes à creuser</a:t>
            </a:r>
          </a:p>
          <a:p>
            <a:pPr lvl="1"/>
            <a:endParaRPr lang="fr-FR" sz="2000" i="1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fr-FR" sz="2000" i="1" dirty="0">
                <a:solidFill>
                  <a:schemeClr val="bg1">
                    <a:lumMod val="50000"/>
                  </a:schemeClr>
                </a:solidFill>
              </a:rPr>
              <a:t>Éléments de problématique</a:t>
            </a:r>
          </a:p>
          <a:p>
            <a:pPr marL="342900" lvl="1" indent="0">
              <a:buNone/>
            </a:pPr>
            <a:endParaRPr lang="fr-FR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Résumé des points saillants en l’état</a:t>
            </a:r>
          </a:p>
        </p:txBody>
      </p:sp>
    </p:spTree>
    <p:extLst>
      <p:ext uri="{BB962C8B-B14F-4D97-AF65-F5344CB8AC3E}">
        <p14:creationId xmlns:p14="http://schemas.microsoft.com/office/powerpoint/2010/main" val="22205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5"/>
    </p:bldLst>
  </p:timing>
</p:sld>
</file>

<file path=ppt/theme/theme1.xml><?xml version="1.0" encoding="utf-8"?>
<a:theme xmlns:a="http://schemas.openxmlformats.org/drawingml/2006/main" name="Thème Hutech">
  <a:themeElements>
    <a:clrScheme name="MIGSO">
      <a:dk1>
        <a:srgbClr val="4D4D4D"/>
      </a:dk1>
      <a:lt1>
        <a:srgbClr val="FFFFFF"/>
      </a:lt1>
      <a:dk2>
        <a:srgbClr val="0062A2"/>
      </a:dk2>
      <a:lt2>
        <a:srgbClr val="777777"/>
      </a:lt2>
      <a:accent1>
        <a:srgbClr val="0062A2"/>
      </a:accent1>
      <a:accent2>
        <a:srgbClr val="0088CD"/>
      </a:accent2>
      <a:accent3>
        <a:srgbClr val="A6A6A6"/>
      </a:accent3>
      <a:accent4>
        <a:srgbClr val="DEDEDE"/>
      </a:accent4>
      <a:accent5>
        <a:srgbClr val="800000"/>
      </a:accent5>
      <a:accent6>
        <a:srgbClr val="000000"/>
      </a:accent6>
      <a:hlink>
        <a:srgbClr val="00A9DF"/>
      </a:hlink>
      <a:folHlink>
        <a:srgbClr val="00A9DF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̀me Hutech" id="{68D96E2F-1AD7-6E45-94B9-F3E219672F4C}" vid="{BDF33969-010C-174E-860D-18CFD55D3805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Thème Hutech</Template>
  <TotalTime>1596</TotalTime>
  <Words>376</Words>
  <Application>Microsoft Macintosh PowerPoint</Application>
  <PresentationFormat>Affichage à l'écran (4:3)</PresentationFormat>
  <Paragraphs>74</Paragraphs>
  <Slides>6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Garamond</vt:lpstr>
      <vt:lpstr>Gill Sans MT</vt:lpstr>
      <vt:lpstr>Wingdings</vt:lpstr>
      <vt:lpstr>Thème Hutech</vt:lpstr>
      <vt:lpstr>Titre de l’étude PH13 – Revue d’avancement à mi-parcours</vt:lpstr>
      <vt:lpstr>Précision pour préparer la revue</vt:lpstr>
      <vt:lpstr>Sujet d’étude</vt:lpstr>
      <vt:lpstr>Terrain d’enquête </vt:lpstr>
      <vt:lpstr>Méthodologie d’enquête</vt:lpstr>
      <vt:lpstr>Résumé des points saillants en l’état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 Revue de lancement DATE</dc:title>
  <dc:subject/>
  <dc:creator>nponchaut@gmail.com</dc:creator>
  <cp:keywords/>
  <dc:description/>
  <cp:lastModifiedBy>Nicolas Salzmann</cp:lastModifiedBy>
  <cp:revision>47</cp:revision>
  <dcterms:created xsi:type="dcterms:W3CDTF">2017-09-25T09:09:13Z</dcterms:created>
  <dcterms:modified xsi:type="dcterms:W3CDTF">2020-05-07T14:24:21Z</dcterms:modified>
  <cp:category/>
</cp:coreProperties>
</file>